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60" r:id="rId4"/>
    <p:sldId id="263" r:id="rId5"/>
    <p:sldId id="264" r:id="rId6"/>
    <p:sldId id="267" r:id="rId7"/>
    <p:sldId id="268" r:id="rId8"/>
    <p:sldId id="261" r:id="rId9"/>
    <p:sldId id="262" r:id="rId10"/>
    <p:sldId id="27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 autoAdjust="0"/>
    <p:restoredTop sz="94684"/>
  </p:normalViewPr>
  <p:slideViewPr>
    <p:cSldViewPr snapToGrid="0">
      <p:cViewPr varScale="1">
        <p:scale>
          <a:sx n="63" d="100"/>
          <a:sy n="63" d="100"/>
        </p:scale>
        <p:origin x="200" y="14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713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71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b777e5d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b777e5d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84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b777e5dd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b777e5dd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84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b777e5d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b777e5d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82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b777e5dd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b777e5dd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32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49"/>
            <a:ext cx="7688100" cy="1950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dirty="0"/>
              <a:t>BBG</a:t>
            </a:r>
            <a:br>
              <a:rPr lang="tr"/>
            </a:b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tr" dirty="0"/>
              <a:t>Uygulama-2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8E9D9C-3CBF-91AE-44E7-4D639075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87" y="422468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tr-TR" dirty="0"/>
              <a:t>Soru-3</a:t>
            </a:r>
            <a:br>
              <a:rPr lang="tr-TR" dirty="0"/>
            </a:br>
            <a:r>
              <a:rPr lang="tr-TR" dirty="0"/>
              <a:t>C Kodu: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741D0A-AC56-26CB-DD23-A949A8CC0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, ekran görüntüsü, yazı tipi, yazılım içeren bir resim&#10;&#10;Açıklama otomatik olarak oluşturuldu">
            <a:extLst>
              <a:ext uri="{FF2B5EF4-FFF2-40B4-BE49-F238E27FC236}">
                <a16:creationId xmlns:a16="http://schemas.microsoft.com/office/drawing/2014/main" id="{66C5CCB0-999E-5CF5-C0C8-93D727741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49" y="453404"/>
            <a:ext cx="3162101" cy="46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1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Soru-1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1783242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tr-TR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kütüphanede kitapların geç teslim edilmesi halinde aşağıdaki tarife uygulanmaktadır.</a:t>
            </a:r>
          </a:p>
          <a:p>
            <a:pPr marL="0" lvl="0" indent="0">
              <a:spcAft>
                <a:spcPts val="1200"/>
              </a:spcAft>
              <a:buNone/>
            </a:pPr>
            <a:endParaRPr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73764"/>
              </p:ext>
            </p:extLst>
          </p:nvPr>
        </p:nvGraphicFramePr>
        <p:xfrm>
          <a:off x="2431524" y="2203545"/>
          <a:ext cx="3034249" cy="1526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13">
                <a:tc>
                  <a:txBody>
                    <a:bodyPr/>
                    <a:lstStyle/>
                    <a:p>
                      <a:r>
                        <a:rPr lang="tr-TR" dirty="0"/>
                        <a:t>Gün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Günlük</a:t>
                      </a:r>
                      <a:r>
                        <a:rPr lang="tr-TR" baseline="0" dirty="0"/>
                        <a:t> Ceza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13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2"/>
                          </a:solidFill>
                        </a:rPr>
                        <a:t>İlk</a:t>
                      </a:r>
                      <a:r>
                        <a:rPr lang="tr-TR" baseline="0" dirty="0">
                          <a:solidFill>
                            <a:schemeClr val="bg2"/>
                          </a:solidFill>
                        </a:rPr>
                        <a:t> 10 gün</a:t>
                      </a:r>
                      <a:endParaRPr lang="tr-TR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2"/>
                          </a:solidFill>
                        </a:rPr>
                        <a:t>40 kuruş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13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2"/>
                          </a:solidFill>
                        </a:rPr>
                        <a:t>11-20 gün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2"/>
                          </a:solidFill>
                        </a:rPr>
                        <a:t>60 kuruş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13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2"/>
                          </a:solidFill>
                        </a:rPr>
                        <a:t>20 günden fazla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2"/>
                          </a:solidFill>
                        </a:rPr>
                        <a:t>80 kuruş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639393" y="3888437"/>
            <a:ext cx="763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Kullanıcının girdiği geciken gün sayısına (N) göre ödemesi gereken ceza miktarını hesaplayan</a:t>
            </a:r>
          </a:p>
          <a:p>
            <a:r>
              <a:rPr lang="tr-TR" dirty="0"/>
              <a:t>Algoritmanın akış diyagramını çiziniz.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05" y="274766"/>
            <a:ext cx="4803560" cy="4744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Soru-2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2"/>
                </a:solidFill>
              </a:rPr>
              <a:t>Strong</a:t>
            </a:r>
            <a:r>
              <a:rPr lang="tr-TR" dirty="0">
                <a:solidFill>
                  <a:schemeClr val="bg2"/>
                </a:solidFill>
              </a:rPr>
              <a:t> </a:t>
            </a:r>
            <a:r>
              <a:rPr lang="tr-TR" dirty="0" err="1">
                <a:solidFill>
                  <a:schemeClr val="bg2"/>
                </a:solidFill>
              </a:rPr>
              <a:t>Numbers</a:t>
            </a:r>
            <a:endParaRPr lang="tr-TR" dirty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  <a:p>
            <a:r>
              <a:rPr lang="tr-TR" dirty="0">
                <a:solidFill>
                  <a:schemeClr val="bg2"/>
                </a:solidFill>
              </a:rPr>
              <a:t>1! + 4! + 5! = 145</a:t>
            </a:r>
          </a:p>
          <a:p>
            <a:endParaRPr lang="tr-TR" dirty="0">
              <a:solidFill>
                <a:schemeClr val="bg2"/>
              </a:solidFill>
            </a:endParaRPr>
          </a:p>
          <a:p>
            <a:r>
              <a:rPr lang="tr-TR" dirty="0">
                <a:solidFill>
                  <a:schemeClr val="bg2"/>
                </a:solidFill>
              </a:rPr>
              <a:t>Kullanıcı tarafından verilen bir sayının </a:t>
            </a:r>
            <a:r>
              <a:rPr lang="tr-TR" dirty="0" err="1">
                <a:solidFill>
                  <a:schemeClr val="bg2"/>
                </a:solidFill>
              </a:rPr>
              <a:t>strong</a:t>
            </a:r>
            <a:r>
              <a:rPr lang="tr-TR" dirty="0">
                <a:solidFill>
                  <a:schemeClr val="bg2"/>
                </a:solidFill>
              </a:rPr>
              <a:t> sayı olup olmadığını bulan algoritmanın akış diyagramını çiziniz.</a:t>
            </a:r>
          </a:p>
          <a:p>
            <a:endParaRPr lang="tr-T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diyagram, taslak, teknik çizim, plan içeren bir resim&#10;&#10;Açıklama otomatik olarak oluşturuldu">
            <a:extLst>
              <a:ext uri="{FF2B5EF4-FFF2-40B4-BE49-F238E27FC236}">
                <a16:creationId xmlns:a16="http://schemas.microsoft.com/office/drawing/2014/main" id="{1F09AD75-E1D4-3DA4-1F71-DA2B5C99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37" y="0"/>
            <a:ext cx="4384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6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5DF96F-082E-8B5C-B210-DB4EA376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Soru-3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189B7F-B515-DED1-7CAC-32199C215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bg2"/>
                </a:solidFill>
              </a:rPr>
              <a:t>Palindrome</a:t>
            </a:r>
            <a:r>
              <a:rPr lang="tr-TR" dirty="0">
                <a:solidFill>
                  <a:schemeClr val="bg2"/>
                </a:solidFill>
              </a:rPr>
              <a:t> Sayı</a:t>
            </a:r>
          </a:p>
          <a:p>
            <a:endParaRPr lang="tr-TR" dirty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789A19B6-2281-A1C9-2B5F-19EE9A3A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50" y="2206893"/>
            <a:ext cx="1874109" cy="16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2537EA-5483-08CF-51C3-5853C714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10" name="Resim 9" descr="diyagram, taslak, teknik çizim, plan içeren bir resim&#10;&#10;Açıklama otomatik olarak oluşturuldu">
            <a:extLst>
              <a:ext uri="{FF2B5EF4-FFF2-40B4-BE49-F238E27FC236}">
                <a16:creationId xmlns:a16="http://schemas.microsoft.com/office/drawing/2014/main" id="{90E9EDC4-088F-BCEB-A9BB-7D2E13FE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45" y="0"/>
            <a:ext cx="3081510" cy="46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Soru-4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-TR" dirty="0">
                <a:solidFill>
                  <a:schemeClr val="bg2"/>
                </a:solidFill>
              </a:rPr>
              <a:t>Yarıçapı kullanıcı tarafından girilen dairenin alanını ve çevresini hesaplayan C kodunu yazınız.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" name="Resim 7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7C1BA6B5-F05B-0BEB-868D-1EB2B0E0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4" y="778569"/>
            <a:ext cx="4591231" cy="40044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13015</TotalTime>
  <Words>102</Words>
  <Application>Microsoft Macintosh PowerPoint</Application>
  <PresentationFormat>Ekran Gösterisi (16:9)</PresentationFormat>
  <Paragraphs>27</Paragraphs>
  <Slides>10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Lato</vt:lpstr>
      <vt:lpstr>Calibri</vt:lpstr>
      <vt:lpstr>Raleway</vt:lpstr>
      <vt:lpstr>Streamline</vt:lpstr>
      <vt:lpstr>BBG </vt:lpstr>
      <vt:lpstr>Soru-1</vt:lpstr>
      <vt:lpstr>PowerPoint Sunusu</vt:lpstr>
      <vt:lpstr>Soru-2</vt:lpstr>
      <vt:lpstr>PowerPoint Sunusu</vt:lpstr>
      <vt:lpstr>Soru-3</vt:lpstr>
      <vt:lpstr>PowerPoint Sunusu</vt:lpstr>
      <vt:lpstr>Soru-4</vt:lpstr>
      <vt:lpstr>PowerPoint Sunusu</vt:lpstr>
      <vt:lpstr>Soru-3 C Kodu: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BBG Uygulama-2</dc:title>
  <cp:lastModifiedBy>Sultan Sevgi TURGUT</cp:lastModifiedBy>
  <cp:revision>62</cp:revision>
  <dcterms:modified xsi:type="dcterms:W3CDTF">2023-11-15T15:14:05Z</dcterms:modified>
</cp:coreProperties>
</file>